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63" r:id="rId5"/>
    <p:sldId id="265" r:id="rId6"/>
    <p:sldId id="274" r:id="rId7"/>
    <p:sldId id="259" r:id="rId8"/>
    <p:sldId id="266" r:id="rId9"/>
    <p:sldId id="267" r:id="rId10"/>
    <p:sldId id="258" r:id="rId11"/>
    <p:sldId id="269" r:id="rId12"/>
    <p:sldId id="270" r:id="rId13"/>
    <p:sldId id="260" r:id="rId14"/>
    <p:sldId id="261" r:id="rId15"/>
    <p:sldId id="272" r:id="rId16"/>
    <p:sldId id="27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602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7EFA6-73A3-9F4E-9D5B-FDD58656C209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78675-02D7-8843-871F-021596A31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81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186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нормализуем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7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для </a:t>
            </a:r>
            <a:r>
              <a:rPr lang="ru-RU" dirty="0" err="1"/>
              <a:t>диктии</a:t>
            </a:r>
            <a:r>
              <a:rPr lang="ru-RU" dirty="0"/>
              <a:t>, для человека аналогично.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430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Посмотрели распределения размеров петель. Если распределение размеров петель в </a:t>
            </a:r>
            <a:r>
              <a:rPr lang="ru-RU" dirty="0" err="1"/>
              <a:t>диктии</a:t>
            </a:r>
            <a:r>
              <a:rPr lang="ru-RU" dirty="0"/>
              <a:t> примерно нормальное, то у человека видны </a:t>
            </a:r>
            <a:r>
              <a:rPr lang="en-US" dirty="0"/>
              <a:t>outlier.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84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Поэтому как и для </a:t>
            </a:r>
            <a:r>
              <a:rPr lang="ru-RU" dirty="0" err="1"/>
              <a:t>шкалирования</a:t>
            </a:r>
            <a:r>
              <a:rPr lang="ru-RU" dirty="0"/>
              <a:t> у человека были отброшены петли размеров ниже 10 перцентиля и выше 90.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33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</a:t>
            </a:r>
            <a:r>
              <a:rPr lang="ru-RU" dirty="0" err="1"/>
              <a:t>диктии</a:t>
            </a:r>
            <a:r>
              <a:rPr lang="ru-RU" dirty="0"/>
              <a:t> 2</a:t>
            </a:r>
            <a:r>
              <a:rPr lang="en-US" dirty="0"/>
              <a:t>kb, </a:t>
            </a:r>
            <a:r>
              <a:rPr lang="ru-RU" dirty="0"/>
              <a:t>по человеку 10</a:t>
            </a:r>
            <a:r>
              <a:rPr lang="en-US" dirty="0"/>
              <a:t>kb. </a:t>
            </a:r>
          </a:p>
          <a:p>
            <a:r>
              <a:rPr lang="ru-RU" dirty="0"/>
              <a:t>Имеет ли смысл брать данные по человеку с разрешением в 30</a:t>
            </a:r>
            <a:r>
              <a:rPr lang="en-US" dirty="0"/>
              <a:t>kb </a:t>
            </a:r>
            <a:r>
              <a:rPr lang="ru-RU" dirty="0"/>
              <a:t>или еще выше, если не учитывать </a:t>
            </a:r>
            <a:r>
              <a:rPr lang="en-US" dirty="0"/>
              <a:t>outlier’</a:t>
            </a:r>
            <a:r>
              <a:rPr lang="ru-RU" dirty="0" err="1"/>
              <a:t>ов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ru-RU" dirty="0"/>
              <a:t>Наверное нет.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681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792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84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не </a:t>
            </a:r>
            <a:r>
              <a:rPr lang="en-US" dirty="0"/>
              <a:t>enriched </a:t>
            </a:r>
            <a:r>
              <a:rPr lang="ru-RU" dirty="0"/>
              <a:t>и не симметричен верхний угол на карте средней петли на </a:t>
            </a:r>
            <a:r>
              <a:rPr lang="en-US" dirty="0" err="1"/>
              <a:t>dicty</a:t>
            </a:r>
            <a:r>
              <a:rPr lang="ru-RU" dirty="0"/>
              <a:t>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47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нормазилуем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40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27192-1723-1B40-AF32-B97C03A2C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AE4211-62CE-7B45-B4ED-602018CEB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EF52DB-C298-CB4C-8815-8D42EDB1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298DEE-716A-2845-BF06-C607AD5F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E5F85-9EA7-9145-9E4D-CE3ACB774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86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70EB7-8F4F-274A-919C-D655E1FD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B9B6E5-0318-5D48-90A6-43041B1A3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7B7420-93C5-9046-A988-53936DC2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B836F2-196F-0C4C-8364-F42F7E1F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F209A7-B5A4-894E-9CAB-35AD3164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5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F4B3313-B24B-A64B-8554-DBCD4270C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3B1BC9-9F4C-EE41-BC70-276245C23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3609B8-52F4-1F46-9414-D356AE52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341B9E-B296-764B-84C7-0BD24F74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0F145-1D1F-1E44-8936-F1FF4D10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60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210D8-9DFA-6642-A92B-20CCC62B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7E2AE9-7EFE-2E4E-82FB-30B32C0B3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DCD27C-4A69-FB48-A7B8-F699CC15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AA40F-42E1-794F-9C8B-EC26DB91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221A82-E105-124E-9BDD-4AAB33D5D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9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962F2-5031-D54C-B95A-76413D04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D3C84B-5851-0B49-9D53-0E1F7AFA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C4AA0A-2ACB-884D-9A0E-163DAC37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D59A8-9E8B-F942-B493-2DA16E47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01916-9B64-C24A-978A-E3C26745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58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4FD8A3-F789-3145-9946-F7C441D4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2BECA-F7EB-8C47-BA03-D8444268D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377733-1CE0-D24D-BBDD-828AA701D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169AF2-3597-F249-8812-1150002E5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33D458-028C-AF43-9473-0BC95E979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0F32C1-440B-4A48-A295-D7CE8E9E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13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6C0B6-3255-EF4B-A346-1C6F53EB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89BD14-B0A5-8F42-A3DB-3F0229720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DFE772-997E-1D45-B547-0C3997887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37DD1C-079E-B84D-89D2-4EE95A6D4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27209C-6FBE-874D-8A65-EA16B6BB2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E9E016-C4C1-D344-8799-AE2F05E2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47569E-FCDE-EB4B-9E60-21F92026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3AAF5D-74B3-DB43-B28F-74333813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44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9A179-57DA-A946-A116-F788AAA6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7C5CEC-F4B0-0744-9786-4087419A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2EF512D-26E8-3C4B-898D-C5DB527D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D64F54-5D86-B745-B1A1-5E39C3C15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1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3477FE-E1F3-CD45-8D1C-FB861327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A77450-C257-484B-BD3C-C938F936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689F55-9CA4-2D4F-8589-3703F1FE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5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33853-E3D1-8A4D-BF7D-EBD82EE8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1E70D-C2BA-F94F-B6C7-9BE7F06D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4AB94F-55DB-0B4B-B4F4-2C73105CF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681C93-CD3F-AE43-AD9D-1CD93147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D1FF35-FDA2-9B45-8FEC-F6F54C7E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8BE1C9-964E-C849-A19E-A742FF38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24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BDB5B-3265-B14F-BADD-6520B42D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8CA23E-CA9A-444B-B727-169D7C350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F8B8E4-0985-1E4A-BDE7-4C41BADB3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C8FD9C-0645-784A-95CB-C0EE2F91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0F966B-10DF-4C43-88FE-09E091E8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450B59-BC90-8042-9B8F-9BEF1C0A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46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55E70-0C50-F64A-B5B7-B91463CD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1FE2E1-B088-6942-9668-3EDBAD6EE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55F179-2A30-7A42-9604-A51E44FCC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9FCC07-B087-0245-81AA-4ED033BDF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F992EA-69ED-A445-96E5-573D773D0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77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AA602-4613-1841-9116-B1781FAEA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Петли в </a:t>
            </a:r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24ACE6-40CF-244C-9002-D0C434700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Плискин</a:t>
            </a:r>
            <a:r>
              <a:rPr lang="ru-RU" dirty="0"/>
              <a:t>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134168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2F8E-1236-D44A-AA35-C0F6DDE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0BCA1E-98BE-C249-9238-E45D2C86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Было: преобразовывали петли к единому размеру, после делали </a:t>
            </a:r>
            <a:r>
              <a:rPr lang="en-US" dirty="0"/>
              <a:t>scaling</a:t>
            </a:r>
            <a:r>
              <a:rPr lang="ru-RU" dirty="0"/>
              <a:t>. </a:t>
            </a:r>
          </a:p>
          <a:p>
            <a:r>
              <a:rPr lang="ru-RU" dirty="0"/>
              <a:t>Преобразование к единому размеру теряет смысл геномного расстояния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74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2F8E-1236-D44A-AA35-C0F6DDE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D064B1-E65A-0542-B0E0-069BE915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4351" y="462675"/>
            <a:ext cx="5477477" cy="63953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E127F-ED65-FF48-B913-1BAEE3FE185C}"/>
              </a:ext>
            </a:extLst>
          </p:cNvPr>
          <p:cNvSpPr txBox="1"/>
          <p:nvPr/>
        </p:nvSpPr>
        <p:spPr>
          <a:xfrm>
            <a:off x="537029" y="1690688"/>
            <a:ext cx="49873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r>
              <a:rPr lang="en-US" dirty="0"/>
              <a:t>: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петли 23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</a:t>
            </a:r>
            <a:r>
              <a:rPr lang="ru-RU" dirty="0" err="1"/>
              <a:t>межпетли</a:t>
            </a:r>
            <a:r>
              <a:rPr lang="ru-RU" dirty="0"/>
              <a:t> 111</a:t>
            </a:r>
          </a:p>
          <a:p>
            <a:pPr marL="285750" indent="-285750">
              <a:buFontTx/>
              <a:buChar char="-"/>
            </a:pPr>
            <a:r>
              <a:rPr lang="ru-RU" dirty="0"/>
              <a:t>Берем область петли + то, что за ней, так чтобы было суммарно было </a:t>
            </a:r>
            <a:r>
              <a:rPr lang="en-US" dirty="0"/>
              <a:t>max + 10</a:t>
            </a:r>
            <a:r>
              <a:rPr lang="ru-RU" dirty="0"/>
              <a:t>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(</a:t>
            </a:r>
            <a:r>
              <a:rPr lang="en-US" dirty="0"/>
              <a:t>add = max – </a:t>
            </a:r>
            <a:r>
              <a:rPr lang="en-US" dirty="0" err="1"/>
              <a:t>loop_size</a:t>
            </a:r>
            <a:r>
              <a:rPr lang="en-US" dirty="0"/>
              <a:t> + 10</a:t>
            </a:r>
            <a:r>
              <a:rPr lang="ru-RU" dirty="0"/>
              <a:t>)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Аналогично </a:t>
            </a:r>
            <a:r>
              <a:rPr lang="en-US" dirty="0" err="1"/>
              <a:t>interloops</a:t>
            </a:r>
            <a:endParaRPr lang="en-US" dirty="0"/>
          </a:p>
          <a:p>
            <a:r>
              <a:rPr lang="en-US" dirty="0"/>
              <a:t>Rao: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были отброшены петли размеров ниже 5 перцентиля и выше 95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петли</a:t>
            </a:r>
            <a:r>
              <a:rPr lang="en-US" dirty="0"/>
              <a:t> </a:t>
            </a:r>
            <a:r>
              <a:rPr lang="ru-RU" dirty="0"/>
              <a:t>130</a:t>
            </a:r>
          </a:p>
          <a:p>
            <a:pPr marL="285750" indent="-285750">
              <a:buFontTx/>
              <a:buChar char="-"/>
            </a:pPr>
            <a:r>
              <a:rPr lang="ru-RU" dirty="0" err="1"/>
              <a:t>Межпетельные</a:t>
            </a:r>
            <a:r>
              <a:rPr lang="ru-RU" dirty="0"/>
              <a:t> области могут быть очень большими, поэтому берём не превосходящие 200 </a:t>
            </a:r>
            <a:r>
              <a:rPr lang="ru-RU" dirty="0" err="1"/>
              <a:t>бинов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Петли берем аналогично </a:t>
            </a:r>
            <a:r>
              <a:rPr lang="en-US" dirty="0" err="1"/>
              <a:t>dicty</a:t>
            </a:r>
            <a:endParaRPr lang="ru-RU" dirty="0"/>
          </a:p>
          <a:p>
            <a:pPr marL="285750" indent="-285750">
              <a:buFontTx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1732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FB892-12F5-2C4E-AF81-F5A74160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1CB48FB-2D03-0C47-9ACC-F82F4CD64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84" t="22977" r="20606" b="16098"/>
          <a:stretch/>
        </p:blipFill>
        <p:spPr>
          <a:xfrm>
            <a:off x="2598057" y="538443"/>
            <a:ext cx="9085944" cy="5833327"/>
          </a:xfrm>
        </p:spPr>
      </p:pic>
    </p:spTree>
    <p:extLst>
      <p:ext uri="{BB962C8B-B14F-4D97-AF65-F5344CB8AC3E}">
        <p14:creationId xmlns:p14="http://schemas.microsoft.com/office/powerpoint/2010/main" val="32789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DC9BF-80AA-AD4B-BBA5-5460EE9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 err="1"/>
              <a:t>Dicty</a:t>
            </a:r>
            <a:r>
              <a:rPr lang="en-US" dirty="0"/>
              <a:t>, </a:t>
            </a:r>
            <a:r>
              <a:rPr lang="ru-RU" dirty="0"/>
              <a:t>приведенные к одному размеру</a:t>
            </a:r>
            <a:r>
              <a:rPr lang="en-US" dirty="0"/>
              <a:t> (</a:t>
            </a:r>
            <a:r>
              <a:rPr lang="ru-RU" dirty="0"/>
              <a:t>было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2DBC4-100F-B548-9DFB-DD512C3B1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2" t="17602" r="25370" b="7446"/>
          <a:stretch/>
        </p:blipFill>
        <p:spPr>
          <a:xfrm>
            <a:off x="571234" y="1767493"/>
            <a:ext cx="5015767" cy="50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3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DC9BF-80AA-AD4B-BBA5-5460EE9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 err="1"/>
              <a:t>Dicty</a:t>
            </a:r>
            <a:r>
              <a:rPr lang="en-US" dirty="0"/>
              <a:t>, </a:t>
            </a:r>
            <a:r>
              <a:rPr lang="ru-RU" dirty="0"/>
              <a:t>приведенные к одному размеру</a:t>
            </a:r>
            <a:r>
              <a:rPr lang="en-US" dirty="0"/>
              <a:t> (</a:t>
            </a:r>
            <a:r>
              <a:rPr lang="ru-RU" dirty="0"/>
              <a:t>стало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D87106-D1BC-BC4E-B4FD-94AABE08C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687" t="31094" r="41453" b="4196"/>
          <a:stretch/>
        </p:blipFill>
        <p:spPr>
          <a:xfrm>
            <a:off x="649515" y="1690688"/>
            <a:ext cx="5109029" cy="505689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8E454E-5FE9-784D-8B20-FC8A6188CD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1" t="33862" r="42328" b="1611"/>
          <a:stretch/>
        </p:blipFill>
        <p:spPr>
          <a:xfrm>
            <a:off x="6807201" y="1690688"/>
            <a:ext cx="4847772" cy="50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8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98FB8-1EC6-9A44-8073-45770858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/>
              <a:t>Rao, </a:t>
            </a:r>
            <a:r>
              <a:rPr lang="ru-RU" dirty="0"/>
              <a:t>приведенные к одному размеру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0BD224-3828-2043-80EB-AD7CED18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662" t="24240" r="30190" b="4838"/>
          <a:stretch/>
        </p:blipFill>
        <p:spPr>
          <a:xfrm>
            <a:off x="838200" y="1690688"/>
            <a:ext cx="4823460" cy="473576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08F16A-4469-D64F-876B-7144A192D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86" t="25945" r="30868" b="5000"/>
          <a:stretch/>
        </p:blipFill>
        <p:spPr>
          <a:xfrm>
            <a:off x="6564630" y="1690688"/>
            <a:ext cx="4789170" cy="47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4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DE35C-E69A-F949-B4B5-821B812B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>
            <a:normAutofit fontScale="90000"/>
          </a:bodyPr>
          <a:lstStyle/>
          <a:p>
            <a:r>
              <a:rPr lang="ru-RU" dirty="0"/>
              <a:t>ТАД на средних петлях у </a:t>
            </a:r>
            <a:r>
              <a:rPr lang="en-US" dirty="0"/>
              <a:t>Rao </a:t>
            </a:r>
            <a:r>
              <a:rPr lang="ru-RU" dirty="0"/>
              <a:t>не видео на нормированных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E0C455-EC35-274C-A6C6-55B79803B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660" y="1438257"/>
            <a:ext cx="5227977" cy="5024456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6DB6C5-A3F2-1B48-8940-8499C4DCE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86" t="25945" r="30868" b="5000"/>
          <a:stretch/>
        </p:blipFill>
        <p:spPr>
          <a:xfrm>
            <a:off x="6309360" y="1438257"/>
            <a:ext cx="5044440" cy="49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7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27EB1-E9CB-4047-A026-CACD8F57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с предыдущей встречи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3EAA3E-7C34-4940-861A-F65DC5B5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1) Решить проблему с неправильными </a:t>
            </a:r>
            <a:r>
              <a:rPr lang="ru-RU" dirty="0" err="1"/>
              <a:t>скейлингами</a:t>
            </a:r>
            <a:r>
              <a:rPr lang="ru-RU" dirty="0"/>
              <a:t> для человека и внутри/</a:t>
            </a:r>
            <a:r>
              <a:rPr lang="ru-RU" dirty="0" err="1"/>
              <a:t>внепетельными</a:t>
            </a:r>
            <a:r>
              <a:rPr lang="ru-RU" dirty="0"/>
              <a:t> регионами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2) Рассчитать коэффициент сравнения для разрешений карт человека и </a:t>
            </a:r>
            <a:r>
              <a:rPr lang="ru-RU" dirty="0" err="1"/>
              <a:t>дикти</a:t>
            </a:r>
            <a:r>
              <a:rPr lang="ru-RU" dirty="0"/>
              <a:t> исходя из среднего размера петли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3) Попытаться объяснить, почему не </a:t>
            </a:r>
            <a:r>
              <a:rPr lang="en-US" dirty="0"/>
              <a:t>enriched </a:t>
            </a:r>
            <a:r>
              <a:rPr lang="ru-RU" dirty="0"/>
              <a:t>и не симметричен верхний угол на карте средней петли на </a:t>
            </a:r>
            <a:r>
              <a:rPr lang="en-US" dirty="0" err="1"/>
              <a:t>dicty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4) </a:t>
            </a:r>
            <a:r>
              <a:rPr lang="ru-RU" dirty="0"/>
              <a:t>Объяснить, почему на карте средней петли человека не наблюдается нечто похожее на средний ТАД (или доказать, что все же наблюдается)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33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Поменяли </a:t>
            </a:r>
            <a:r>
              <a:rPr lang="ru-RU" dirty="0" err="1"/>
              <a:t>вызуализацию</a:t>
            </a:r>
            <a:r>
              <a:rPr lang="ru-RU" dirty="0"/>
              <a:t> </a:t>
            </a:r>
            <a:r>
              <a:rPr lang="en-US" dirty="0"/>
              <a:t>Hi-C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5BBF7C-1AB6-3243-A61B-E2FEB78B2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Цветовая гамма </a:t>
            </a:r>
            <a:r>
              <a:rPr lang="en-US" dirty="0"/>
              <a:t>Red-Orange-Yellow </a:t>
            </a:r>
            <a:r>
              <a:rPr lang="ru-RU" dirty="0"/>
              <a:t>в </a:t>
            </a:r>
            <a:r>
              <a:rPr lang="en-US" dirty="0"/>
              <a:t>Red-Blue.</a:t>
            </a:r>
            <a:endParaRPr lang="ru-RU" dirty="0"/>
          </a:p>
          <a:p>
            <a:r>
              <a:rPr lang="ru-RU" dirty="0"/>
              <a:t>Высчитываем не суммарные, а средние петли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Для петель преобразовываем значения </a:t>
            </a:r>
            <a:r>
              <a:rPr lang="ru-RU" dirty="0" err="1"/>
              <a:t>бинов</a:t>
            </a:r>
            <a:r>
              <a:rPr lang="ru-RU" dirty="0"/>
              <a:t> так, чтобы 0 соответствовал белому цвету</a:t>
            </a:r>
            <a:r>
              <a:rPr lang="en-US" dirty="0"/>
              <a:t> (</a:t>
            </a:r>
            <a:r>
              <a:rPr lang="ru-RU" dirty="0"/>
              <a:t>вычитаем полу сумму </a:t>
            </a:r>
            <a:r>
              <a:rPr lang="en-US" dirty="0"/>
              <a:t>max </a:t>
            </a:r>
            <a:r>
              <a:rPr lang="ru-RU" dirty="0"/>
              <a:t>и </a:t>
            </a:r>
            <a:r>
              <a:rPr lang="en-US" dirty="0"/>
              <a:t>min)</a:t>
            </a:r>
            <a:r>
              <a:rPr lang="ru-RU" dirty="0"/>
              <a:t> и чтобы шкала была (примерно) в одном промежутке(</a:t>
            </a:r>
            <a:r>
              <a:rPr lang="en-US" dirty="0"/>
              <a:t>Z-norm</a:t>
            </a:r>
            <a:r>
              <a:rPr lang="ru-RU" dirty="0"/>
              <a:t>)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51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</a:t>
            </a:r>
            <a:r>
              <a:rPr lang="en-US" dirty="0"/>
              <a:t>Hi-C</a:t>
            </a:r>
            <a:r>
              <a:rPr lang="ru-RU" dirty="0"/>
              <a:t> (было)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AA6AE306-5F59-7144-9ED3-BC047FEC5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2" t="19836" r="30612" b="15620"/>
          <a:stretch/>
        </p:blipFill>
        <p:spPr>
          <a:xfrm>
            <a:off x="391886" y="1838903"/>
            <a:ext cx="4935279" cy="4859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97366-7C9A-8146-BDFA-3DF534E4D728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E684-BF7C-AB48-BE43-3F51FBD17599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B13322-5382-0B4B-99BB-AF690DB6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5" t="20317" r="31052" b="15872"/>
          <a:stretch/>
        </p:blipFill>
        <p:spPr>
          <a:xfrm>
            <a:off x="6448393" y="1810366"/>
            <a:ext cx="4997910" cy="48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1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</a:t>
            </a:r>
            <a:r>
              <a:rPr lang="en-US" dirty="0"/>
              <a:t>Hi-C</a:t>
            </a:r>
            <a:r>
              <a:rPr lang="ru-RU" dirty="0"/>
              <a:t> (стало)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97366-7C9A-8146-BDFA-3DF534E4D728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E684-BF7C-AB48-BE43-3F51FBD17599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D9BF4F-23A2-AE44-961D-DBF466A9A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2" t="10159" r="14656" b="11534"/>
          <a:stretch/>
        </p:blipFill>
        <p:spPr>
          <a:xfrm>
            <a:off x="838200" y="1838903"/>
            <a:ext cx="4651745" cy="47677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528E6F-DD7A-F944-9269-BC5C61175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0" t="10159" r="14445" b="9630"/>
          <a:stretch/>
        </p:blipFill>
        <p:spPr>
          <a:xfrm>
            <a:off x="6467133" y="1838903"/>
            <a:ext cx="4886667" cy="50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" y="422275"/>
            <a:ext cx="2743200" cy="1325563"/>
          </a:xfrm>
        </p:spPr>
        <p:txBody>
          <a:bodyPr>
            <a:normAutofit/>
          </a:bodyPr>
          <a:lstStyle/>
          <a:p>
            <a:r>
              <a:rPr lang="ru-RU" dirty="0"/>
              <a:t>Средние петли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89C7359-191A-4648-A255-ABED8150C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485" t="11748" r="23732" b="12534"/>
          <a:stretch/>
        </p:blipFill>
        <p:spPr>
          <a:xfrm>
            <a:off x="3207657" y="0"/>
            <a:ext cx="7126513" cy="6913327"/>
          </a:xfrm>
        </p:spPr>
      </p:pic>
    </p:spTree>
    <p:extLst>
      <p:ext uri="{BB962C8B-B14F-4D97-AF65-F5344CB8AC3E}">
        <p14:creationId xmlns:p14="http://schemas.microsoft.com/office/powerpoint/2010/main" val="2236271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197605-6F41-6C43-B4A5-033165FD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4B4F87-953D-534C-AC52-96CC03738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478" t="46438" r="53961" b="23542"/>
          <a:stretch/>
        </p:blipFill>
        <p:spPr>
          <a:xfrm>
            <a:off x="16204" y="1785309"/>
            <a:ext cx="6094310" cy="4003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5DA76-0FF7-6242-A0BF-2CB8F3846403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97A43-BF13-6647-8F1C-577DFA2E52AC}"/>
              </a:ext>
            </a:extLst>
          </p:cNvPr>
          <p:cNvSpPr txBox="1"/>
          <p:nvPr/>
        </p:nvSpPr>
        <p:spPr>
          <a:xfrm>
            <a:off x="8138885" y="141597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Rao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C3595-7B9D-DC44-A02B-F85321624BE7}"/>
              </a:ext>
            </a:extLst>
          </p:cNvPr>
          <p:cNvSpPr txBox="1"/>
          <p:nvPr/>
        </p:nvSpPr>
        <p:spPr>
          <a:xfrm>
            <a:off x="1513114" y="5776686"/>
            <a:ext cx="30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</a:t>
            </a:r>
            <a:r>
              <a:rPr lang="ru-RU" dirty="0"/>
              <a:t>40398</a:t>
            </a:r>
            <a:endParaRPr lang="en-US" dirty="0"/>
          </a:p>
          <a:p>
            <a:r>
              <a:rPr lang="en-US" dirty="0"/>
              <a:t>Median: </a:t>
            </a:r>
            <a:r>
              <a:rPr lang="ru-RU" dirty="0"/>
              <a:t>36000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2236-1F91-754A-8AC5-6D5C04912C17}"/>
              </a:ext>
            </a:extLst>
          </p:cNvPr>
          <p:cNvSpPr txBox="1"/>
          <p:nvPr/>
        </p:nvSpPr>
        <p:spPr>
          <a:xfrm>
            <a:off x="8011885" y="5595485"/>
            <a:ext cx="30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</a:t>
            </a:r>
            <a:r>
              <a:rPr lang="ru-RU" dirty="0"/>
              <a:t>2347663</a:t>
            </a:r>
            <a:endParaRPr lang="en-US" dirty="0"/>
          </a:p>
          <a:p>
            <a:r>
              <a:rPr lang="en-US" dirty="0"/>
              <a:t>Median: </a:t>
            </a:r>
            <a:r>
              <a:rPr lang="ru-RU" dirty="0"/>
              <a:t>2347663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E1D4DB-2C06-F34E-BF41-5669A94E8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1" t="48889" r="52856" b="21391"/>
          <a:stretch/>
        </p:blipFill>
        <p:spPr>
          <a:xfrm>
            <a:off x="5829424" y="1805610"/>
            <a:ext cx="5958600" cy="38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68FBD-1D31-AE4C-97CC-DF375A49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1D8169-1E26-0541-8C56-DDF55028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Отношение средних:  58</a:t>
            </a:r>
          </a:p>
          <a:p>
            <a:r>
              <a:rPr lang="ru-RU" dirty="0"/>
              <a:t>Отношение медиан</a:t>
            </a:r>
            <a:r>
              <a:rPr lang="en-US" dirty="0"/>
              <a:t>: 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981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CAA4A-9F5D-B540-8B36-DE798DEF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BC352-38FA-BE4D-88DF-A85587CE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убрать петли так же как и при </a:t>
            </a:r>
            <a:r>
              <a:rPr lang="en-US" dirty="0"/>
              <a:t>scaling</a:t>
            </a:r>
            <a:r>
              <a:rPr lang="ru-RU" dirty="0"/>
              <a:t>, то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002EF-A377-614D-A985-24FD028AD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4" t="56051" r="53671" b="15255"/>
          <a:stretch/>
        </p:blipFill>
        <p:spPr>
          <a:xfrm>
            <a:off x="978073" y="2772229"/>
            <a:ext cx="5248556" cy="3404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513F3-77C5-E347-9822-5B075BEF2AD5}"/>
              </a:ext>
            </a:extLst>
          </p:cNvPr>
          <p:cNvSpPr txBox="1"/>
          <p:nvPr/>
        </p:nvSpPr>
        <p:spPr>
          <a:xfrm>
            <a:off x="7373257" y="3556000"/>
            <a:ext cx="288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Отношение средних: 1</a:t>
            </a:r>
            <a:r>
              <a:rPr lang="en-US" dirty="0"/>
              <a:t>7</a:t>
            </a:r>
            <a:endParaRPr lang="ru-RU" dirty="0"/>
          </a:p>
          <a:p>
            <a:r>
              <a:rPr lang="ru-RU" dirty="0"/>
              <a:t>Отношение медиан</a:t>
            </a:r>
            <a:r>
              <a:rPr lang="en-US" dirty="0"/>
              <a:t>: 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1506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449</Words>
  <Application>Microsoft Macintosh PowerPoint</Application>
  <PresentationFormat>Широкоэкранный</PresentationFormat>
  <Paragraphs>73</Paragraphs>
  <Slides>16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Петли в Dicty</vt:lpstr>
      <vt:lpstr>Вопросы с предыдущей встречи</vt:lpstr>
      <vt:lpstr>Поменяли вызуализацию Hi-C</vt:lpstr>
      <vt:lpstr>Визуализация Hi-C (было)</vt:lpstr>
      <vt:lpstr>Визуализация Hi-C (стало)</vt:lpstr>
      <vt:lpstr>Средние петли</vt:lpstr>
      <vt:lpstr>Коэффициент сравнения</vt:lpstr>
      <vt:lpstr>Коэффициент сравнения</vt:lpstr>
      <vt:lpstr>Коэффициент сравнения</vt:lpstr>
      <vt:lpstr>Scaling</vt:lpstr>
      <vt:lpstr>Scaling</vt:lpstr>
      <vt:lpstr>Scaling</vt:lpstr>
      <vt:lpstr>Средние петли Dicty, приведенные к одному размеру (было)</vt:lpstr>
      <vt:lpstr>Средние петли Dicty, приведенные к одному размеру (стало)</vt:lpstr>
      <vt:lpstr>Средние петли Rao, приведенные к одному размеру</vt:lpstr>
      <vt:lpstr>ТАД на средних петлях у Rao не видео на нормированных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Петли в Dicty</dc:title>
  <dc:creator>Плискин Александр Маркович</dc:creator>
  <cp:lastModifiedBy>Плискин Александр Маркович</cp:lastModifiedBy>
  <cp:revision>21</cp:revision>
  <dcterms:created xsi:type="dcterms:W3CDTF">2019-05-16T22:13:07Z</dcterms:created>
  <dcterms:modified xsi:type="dcterms:W3CDTF">2019-05-18T01:57:03Z</dcterms:modified>
</cp:coreProperties>
</file>